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sldIdLst>
    <p:sldId id="256" r:id="rId2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682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0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90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2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8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87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48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6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6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5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3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82CE-6717-4DCF-92EA-8F6239186219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FD65A-F98C-41D1-8B7C-BBB97B9C65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5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724" y="2864768"/>
            <a:ext cx="3744416" cy="6696744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Roast Turkey, Sausage, Stuffing &amp; Gravy</a:t>
            </a:r>
          </a:p>
          <a:p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Served with </a:t>
            </a:r>
          </a:p>
          <a:p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Roast Potatoes, Peas, Carrots &amp; Brussels </a:t>
            </a:r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Sprouts</a:t>
            </a:r>
            <a:endParaRPr lang="en-GB" sz="24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or</a:t>
            </a:r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Roast Quorn </a:t>
            </a:r>
          </a:p>
          <a:p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Stuffing &amp; Gravy</a:t>
            </a:r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Served with </a:t>
            </a:r>
          </a:p>
          <a:p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Roast </a:t>
            </a:r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Potatoes</a:t>
            </a:r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, Peas, Carrots </a:t>
            </a:r>
            <a:r>
              <a:rPr lang="en-GB" sz="2400">
                <a:solidFill>
                  <a:srgbClr val="C00000"/>
                </a:solidFill>
                <a:cs typeface="Arial" panose="020B0604020202020204" pitchFamily="34" charset="0"/>
              </a:rPr>
              <a:t>&amp; </a:t>
            </a:r>
            <a:r>
              <a:rPr lang="en-GB" sz="2400" smtClean="0">
                <a:solidFill>
                  <a:srgbClr val="C00000"/>
                </a:solidFill>
                <a:cs typeface="Arial" panose="020B0604020202020204" pitchFamily="34" charset="0"/>
              </a:rPr>
              <a:t>Brussels </a:t>
            </a:r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Sprouts</a:t>
            </a:r>
          </a:p>
          <a:p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Festive Ice Cream</a:t>
            </a:r>
          </a:p>
          <a:p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6672" y="2359968"/>
            <a:ext cx="4680520" cy="676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872" y="2370874"/>
            <a:ext cx="2412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Friday 21st December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42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Blues, Sarah</dc:creator>
  <cp:lastModifiedBy>Donovan, Sharon</cp:lastModifiedBy>
  <cp:revision>17</cp:revision>
  <cp:lastPrinted>2018-10-03T14:52:37Z</cp:lastPrinted>
  <dcterms:created xsi:type="dcterms:W3CDTF">2014-10-23T14:05:18Z</dcterms:created>
  <dcterms:modified xsi:type="dcterms:W3CDTF">2018-10-04T14:17:20Z</dcterms:modified>
</cp:coreProperties>
</file>